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4"/>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409" r:id="rId62"/>
    <p:sldId id="317" r:id="rId63"/>
    <p:sldId id="318" r:id="rId64"/>
    <p:sldId id="322"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393" r:id="rId138"/>
    <p:sldId id="383" r:id="rId139"/>
    <p:sldId id="388" r:id="rId140"/>
    <p:sldId id="385" r:id="rId141"/>
    <p:sldId id="405" r:id="rId142"/>
    <p:sldId id="389" r:id="rId143"/>
    <p:sldId id="395" r:id="rId144"/>
    <p:sldId id="396" r:id="rId145"/>
    <p:sldId id="399" r:id="rId146"/>
    <p:sldId id="400" r:id="rId147"/>
    <p:sldId id="402" r:id="rId148"/>
    <p:sldId id="403" r:id="rId149"/>
    <p:sldId id="404" r:id="rId150"/>
    <p:sldId id="406" r:id="rId151"/>
    <p:sldId id="407" r:id="rId152"/>
    <p:sldId id="408" r:id="rId15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6041" autoAdjust="0"/>
  </p:normalViewPr>
  <p:slideViewPr>
    <p:cSldViewPr>
      <p:cViewPr varScale="1">
        <p:scale>
          <a:sx n="123" d="100"/>
          <a:sy n="123" d="100"/>
        </p:scale>
        <p:origin x="54" y="1404"/>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03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commentAuthors" Target="commentAuthor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notesMaster" Target="notesMasters/notesMaster1.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2.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2018/5/26</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143</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150</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2018/5/26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2018/5/26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2018/5/26</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2018/5/26</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2018/5/26</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2018/5/26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2018/5/26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2018/5/26</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 Id="rId5" Type="http://schemas.openxmlformats.org/officeDocument/2006/relationships/image" Target="../media/image107.png"/><Relationship Id="rId4" Type="http://schemas.openxmlformats.org/officeDocument/2006/relationships/image" Target="../media/image106.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8.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9.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7.png"/><Relationship Id="rId3" Type="http://schemas.openxmlformats.org/officeDocument/2006/relationships/image" Target="../media/image112.png"/><Relationship Id="rId7" Type="http://schemas.openxmlformats.org/officeDocument/2006/relationships/image" Target="../media/image116.png"/><Relationship Id="rId2" Type="http://schemas.openxmlformats.org/officeDocument/2006/relationships/image" Target="../media/image111.png"/><Relationship Id="rId1" Type="http://schemas.openxmlformats.org/officeDocument/2006/relationships/slideLayout" Target="../slideLayouts/slideLayout7.xml"/><Relationship Id="rId6" Type="http://schemas.openxmlformats.org/officeDocument/2006/relationships/image" Target="../media/image115.png"/><Relationship Id="rId5" Type="http://schemas.openxmlformats.org/officeDocument/2006/relationships/image" Target="../media/image114.png"/><Relationship Id="rId4" Type="http://schemas.openxmlformats.org/officeDocument/2006/relationships/image" Target="../media/image113.png"/></Relationships>
</file>

<file path=ppt/slides/_rels/slide106.xml.rels><?xml version="1.0" encoding="UTF-8" standalone="yes"?>
<Relationships xmlns="http://schemas.openxmlformats.org/package/2006/relationships"><Relationship Id="rId3" Type="http://schemas.openxmlformats.org/officeDocument/2006/relationships/image" Target="../media/image119.jpeg"/><Relationship Id="rId2" Type="http://schemas.openxmlformats.org/officeDocument/2006/relationships/image" Target="../media/image118.png"/><Relationship Id="rId1" Type="http://schemas.openxmlformats.org/officeDocument/2006/relationships/slideLayout" Target="../slideLayouts/slideLayout7.xml"/><Relationship Id="rId4" Type="http://schemas.openxmlformats.org/officeDocument/2006/relationships/image" Target="../media/image120.png"/></Relationships>
</file>

<file path=ppt/slides/_rels/slide107.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23.jpeg"/><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24.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5.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31.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32.wmf"/><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135.png"/><Relationship Id="rId2" Type="http://schemas.openxmlformats.org/officeDocument/2006/relationships/image" Target="../media/image134.png"/><Relationship Id="rId1" Type="http://schemas.openxmlformats.org/officeDocument/2006/relationships/slideLayout" Target="../slideLayouts/slideLayout7.xml"/><Relationship Id="rId4" Type="http://schemas.openxmlformats.org/officeDocument/2006/relationships/image" Target="../media/image136.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8.png"/><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42.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41.png"/><Relationship Id="rId5" Type="http://schemas.openxmlformats.org/officeDocument/2006/relationships/image" Target="../media/image140.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44.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5.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5" Type="http://schemas.openxmlformats.org/officeDocument/2006/relationships/image" Target="../media/image155.png"/><Relationship Id="rId4" Type="http://schemas.openxmlformats.org/officeDocument/2006/relationships/image" Target="../media/image154.png"/></Relationships>
</file>

<file path=ppt/slides/_rels/slide136.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9.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3.png"/></Relationships>
</file>

<file path=ppt/slides/_rels/slide141.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66.png"/><Relationship Id="rId7" Type="http://schemas.openxmlformats.org/officeDocument/2006/relationships/image" Target="../media/image170.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69.png"/><Relationship Id="rId5" Type="http://schemas.openxmlformats.org/officeDocument/2006/relationships/image" Target="../media/image168.png"/><Relationship Id="rId4" Type="http://schemas.openxmlformats.org/officeDocument/2006/relationships/image" Target="../media/image167.png"/></Relationships>
</file>

<file path=ppt/slides/_rels/slide144.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2" Type="http://schemas.openxmlformats.org/officeDocument/2006/relationships/image" Target="../media/image173.jpe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51.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 Id="rId5" Type="http://schemas.openxmlformats.org/officeDocument/2006/relationships/image" Target="../media/image181.png"/><Relationship Id="rId4" Type="http://schemas.openxmlformats.org/officeDocument/2006/relationships/image" Target="../media/image180.png"/></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1.gif"/><Relationship Id="rId2" Type="http://schemas.openxmlformats.org/officeDocument/2006/relationships/image" Target="../media/image40.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5.png"/><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7.xml"/><Relationship Id="rId4" Type="http://schemas.openxmlformats.org/officeDocument/2006/relationships/image" Target="../media/image55.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6.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4.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7.png"/></Relationships>
</file>

<file path=ppt/slides/_rels/slide81.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 Id="rId4" Type="http://schemas.openxmlformats.org/officeDocument/2006/relationships/image" Target="../media/image71.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81.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vsdx"/><Relationship Id="rId7" Type="http://schemas.openxmlformats.org/officeDocument/2006/relationships/image" Target="../media/image80.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emf"/><Relationship Id="rId9" Type="http://schemas.openxmlformats.org/officeDocument/2006/relationships/image" Target="../media/image82.tiff"/></Relationships>
</file>

<file path=ppt/slides/_rels/slide88.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84.png"/></Relationships>
</file>

<file path=ppt/slides/_rels/slide89.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86.png"/><Relationship Id="rId7" Type="http://schemas.openxmlformats.org/officeDocument/2006/relationships/image" Target="../media/image89.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88.png"/><Relationship Id="rId4" Type="http://schemas.openxmlformats.org/officeDocument/2006/relationships/image" Target="../media/image87.png"/></Relationships>
</file>

<file path=ppt/slides/_rels/slide9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3.png"/><Relationship Id="rId4" Type="http://schemas.openxmlformats.org/officeDocument/2006/relationships/image" Target="../media/image92.png"/></Relationships>
</file>

<file path=ppt/slides/_rels/slide92.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94.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0.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03.png"/><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671"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val="20000"/>
                    </a:ext>
                  </a:extLst>
                </a:gridCol>
                <a:gridCol w="3095088">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862322"/>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9" name="Rectangle 1">
            <a:extLst>
              <a:ext uri="{FF2B5EF4-FFF2-40B4-BE49-F238E27FC236}">
                <a16:creationId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endParaRPr lang="en-US" b="0" i="0" dirty="0">
              <a:solidFill>
                <a:srgbClr val="242729"/>
              </a:solidFill>
              <a:effectLst/>
              <a:latin typeface="inherit"/>
            </a:endParaRPr>
          </a:p>
        </p:txBody>
      </p:sp>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32202"/>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gather more data from client, including:</a:t>
            </a:r>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issu3, 502 – possibly a load balance issue) ?</a:t>
            </a:r>
          </a:p>
          <a:p>
            <a:pPr marL="800100" lvl="1" indent="-342900">
              <a:buFont typeface="Arial" panose="020B0604020202020204" pitchFamily="34" charset="0"/>
              <a:buChar char="•"/>
            </a:pPr>
            <a:r>
              <a:rPr lang="en-US" altLang="ja-JP" sz="1400" dirty="0"/>
              <a:t>Don’t use names, use IP address directly?</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firewall</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Why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Tree>
    <p:extLst>
      <p:ext uri="{BB962C8B-B14F-4D97-AF65-F5344CB8AC3E}">
        <p14:creationId xmlns:p14="http://schemas.microsoft.com/office/powerpoint/2010/main" val="109428323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65518197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507"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6740307"/>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endParaRPr lang="en-US" altLang="zh-CN" dirty="0"/>
          </a:p>
          <a:p>
            <a:r>
              <a:rPr lang="en-US" altLang="zh-CN" b="1" dirty="0">
                <a:solidFill>
                  <a:srgbClr val="FF0000"/>
                </a:solidFill>
              </a:rPr>
              <a:t>Listener/Observer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L/O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store data (the model), another one to display data (the view), a third one to modify data (the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30C2A-8A59-46A6-8254-42CB992CF111}"/>
              </a:ext>
            </a:extLst>
          </p:cNvPr>
          <p:cNvSpPr txBox="1"/>
          <p:nvPr/>
        </p:nvSpPr>
        <p:spPr>
          <a:xfrm>
            <a:off x="-3053" y="0"/>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3025884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868"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19138</TotalTime>
  <Words>36535</Words>
  <Application>Microsoft Office PowerPoint</Application>
  <PresentationFormat>On-screen Show (4:3)</PresentationFormat>
  <Paragraphs>2910</Paragraphs>
  <Slides>152</Slides>
  <Notes>7</Notes>
  <HiddenSlides>0</HiddenSlides>
  <MMClips>0</MMClips>
  <ScaleCrop>false</ScaleCrop>
  <HeadingPairs>
    <vt:vector size="8" baseType="variant">
      <vt:variant>
        <vt:lpstr>Fonts Used</vt:lpstr>
      </vt:variant>
      <vt:variant>
        <vt:i4>24</vt:i4>
      </vt:variant>
      <vt:variant>
        <vt:lpstr>Theme</vt:lpstr>
      </vt:variant>
      <vt:variant>
        <vt:i4>1</vt:i4>
      </vt:variant>
      <vt:variant>
        <vt:lpstr>Embedded OLE Servers</vt:lpstr>
      </vt:variant>
      <vt:variant>
        <vt:i4>3</vt:i4>
      </vt:variant>
      <vt:variant>
        <vt:lpstr>Slide Titles</vt:lpstr>
      </vt:variant>
      <vt:variant>
        <vt:i4>152</vt:i4>
      </vt:variant>
    </vt:vector>
  </HeadingPairs>
  <TitlesOfParts>
    <vt:vector size="180" baseType="lpstr">
      <vt:lpstr>Arial Unicode MS</vt:lpstr>
      <vt:lpstr>DejaVu Sans Mono</vt:lpstr>
      <vt:lpstr>HGｺﾞｼｯｸM</vt:lpstr>
      <vt:lpstr>HGPｺﾞｼｯｸM</vt:lpstr>
      <vt:lpstr>Inconsolata</vt:lpstr>
      <vt:lpstr>inherit</vt:lpstr>
      <vt:lpstr>montserrat</vt:lpstr>
      <vt:lpstr>ＭＳ 明朝</vt:lpstr>
      <vt:lpstr>ＭＳ Ｐゴシック</vt:lpstr>
      <vt:lpstr>Open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Times</vt:lpstr>
      <vt:lpstr>Times New Roman</vt:lpstr>
      <vt:lpstr>Wingdings</vt:lpstr>
      <vt:lpstr>Office テーマ</vt:lpstr>
      <vt:lpstr>スライド</vt:lpstr>
      <vt:lpstr>Visio.Drawing.15</vt:lpstr>
      <vt:lpstr>Acrobat Document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2371</cp:revision>
  <dcterms:created xsi:type="dcterms:W3CDTF">2016-01-14T23:49:10Z</dcterms:created>
  <dcterms:modified xsi:type="dcterms:W3CDTF">2018-05-26T12:47:15Z</dcterms:modified>
</cp:coreProperties>
</file>